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8" r:id="rId4"/>
    <p:sldId id="269" r:id="rId5"/>
    <p:sldId id="270" r:id="rId6"/>
    <p:sldId id="267" r:id="rId7"/>
    <p:sldId id="272" r:id="rId8"/>
    <p:sldId id="271" r:id="rId9"/>
    <p:sldId id="273" r:id="rId10"/>
    <p:sldId id="278" r:id="rId11"/>
    <p:sldId id="274" r:id="rId12"/>
    <p:sldId id="275" r:id="rId13"/>
    <p:sldId id="276" r:id="rId14"/>
    <p:sldId id="27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94628"/>
  </p:normalViewPr>
  <p:slideViewPr>
    <p:cSldViewPr>
      <p:cViewPr varScale="1">
        <p:scale>
          <a:sx n="119" d="100"/>
          <a:sy n="119" d="100"/>
        </p:scale>
        <p:origin x="12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7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1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2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9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32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22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2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4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32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9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7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8694-930B-C447-808A-F9767075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KHATRA ADIBASI MAHAVIDYALAYA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63E9-AB3C-F944-B8B7-A7C5E4C0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sz="4000" b="1" dirty="0"/>
              <a:t>B.A Program in Physical Education </a:t>
            </a:r>
            <a:br>
              <a:rPr lang="en-US" sz="4000" b="1" dirty="0"/>
            </a:br>
            <a:r>
              <a:rPr lang="en-US" b="1" dirty="0"/>
              <a:t>Name of the Teacher- TITHI ROY</a:t>
            </a:r>
          </a:p>
          <a:p>
            <a:pPr marL="0" indent="0" algn="ctr">
              <a:buNone/>
            </a:pPr>
            <a:r>
              <a:rPr lang="en-IN" sz="2800" b="1" dirty="0">
                <a:effectLst/>
                <a:latin typeface="Arial" panose="020B0604020202020204" pitchFamily="34" charset="0"/>
              </a:rPr>
              <a:t>Subject- Physical Education</a:t>
            </a:r>
            <a:endParaRPr lang="en-IN" sz="4000" dirty="0"/>
          </a:p>
          <a:p>
            <a:pPr marL="0" indent="0" algn="ctr">
              <a:buNone/>
            </a:pPr>
            <a:r>
              <a:rPr lang="en-IN" sz="4000" b="1" dirty="0"/>
              <a:t>Semester - III </a:t>
            </a:r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75000"/>
                  </a:schemeClr>
                </a:solidFill>
              </a:rPr>
              <a:t>Course Title: Yogasana and Gymnastics </a:t>
            </a:r>
            <a:endParaRPr lang="en-IN" sz="3600" dirty="0"/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Topic: Unit- I: YOGASANA </a:t>
            </a:r>
            <a:endParaRPr lang="en-IN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3200" b="1" dirty="0">
                <a:latin typeface="TimesNewRomanPSMT"/>
              </a:rPr>
              <a:t>Session: 2021-22</a:t>
            </a:r>
            <a:endParaRPr lang="en-US" sz="3200" b="1" dirty="0"/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IN" sz="5400" b="1" dirty="0" err="1">
                <a:solidFill>
                  <a:schemeClr val="tx2">
                    <a:lumMod val="75000"/>
                  </a:schemeClr>
                </a:solidFill>
              </a:rPr>
              <a:t>Baddha</a:t>
            </a:r>
            <a:r>
              <a:rPr lang="en-IN" sz="5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5400" b="1" dirty="0" err="1">
                <a:solidFill>
                  <a:schemeClr val="tx2">
                    <a:lumMod val="75000"/>
                  </a:schemeClr>
                </a:solidFill>
              </a:rPr>
              <a:t>Konasana</a:t>
            </a:r>
            <a:endParaRPr lang="en-IN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r="5403"/>
          <a:stretch/>
        </p:blipFill>
        <p:spPr bwMode="auto">
          <a:xfrm>
            <a:off x="611560" y="1196752"/>
            <a:ext cx="78488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93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68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/>
          <a:stretch/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93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99026"/>
            <a:ext cx="1409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4" y="188640"/>
            <a:ext cx="839395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49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err="1">
                <a:solidFill>
                  <a:schemeClr val="tx2">
                    <a:lumMod val="75000"/>
                  </a:schemeClr>
                </a:solidFill>
              </a:rPr>
              <a:t>Baddha</a:t>
            </a:r>
            <a:r>
              <a:rPr lang="en-IN" sz="5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5400" b="1" dirty="0" err="1">
                <a:solidFill>
                  <a:schemeClr val="tx2">
                    <a:lumMod val="75000"/>
                  </a:schemeClr>
                </a:solidFill>
              </a:rPr>
              <a:t>Konasana</a:t>
            </a:r>
            <a:endParaRPr lang="en-IN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4644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4441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0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8863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Britannic Bold" pitchFamily="34" charset="0"/>
              </a:rPr>
              <a:t>THANKS TO ALL</a:t>
            </a:r>
            <a:endParaRPr lang="en-IN" sz="7200" dirty="0">
              <a:solidFill>
                <a:srgbClr val="C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4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YOGA</a:t>
            </a:r>
            <a:endParaRPr lang="en-IN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43204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DITI\Desktop\DITI FILE\meditation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928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4" y="1838324"/>
            <a:ext cx="8023154" cy="461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4985"/>
            <a:ext cx="8023225" cy="47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6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7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/>
          <a:stretch/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7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8640"/>
            <a:ext cx="857726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3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b="3549"/>
          <a:stretch/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6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413"/>
            <a:ext cx="8424936" cy="641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1125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1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8"/>
          <a:stretch/>
        </p:blipFill>
        <p:spPr bwMode="auto">
          <a:xfrm>
            <a:off x="428640" y="260648"/>
            <a:ext cx="824781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14859" r="2354"/>
          <a:stretch/>
        </p:blipFill>
        <p:spPr bwMode="auto">
          <a:xfrm>
            <a:off x="467544" y="260648"/>
            <a:ext cx="82089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62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46</Words>
  <Application>Microsoft Macintosh PowerPoint</Application>
  <PresentationFormat>On-screen Show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Britannic Bold</vt:lpstr>
      <vt:lpstr>Calibri</vt:lpstr>
      <vt:lpstr>TimesNewRomanPSMT</vt:lpstr>
      <vt:lpstr>Office Theme</vt:lpstr>
      <vt:lpstr>KHATRA ADIBASI MAHAVIDYALAYA</vt:lpstr>
      <vt:lpstr>YOGA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Baddha Konasana</vt:lpstr>
      <vt:lpstr>PowerPoint Presentation</vt:lpstr>
      <vt:lpstr>PowerPoint Presentation</vt:lpstr>
      <vt:lpstr>PowerPoint Presentation</vt:lpstr>
      <vt:lpstr>Baddha Konasana</vt:lpstr>
      <vt:lpstr>THANKS TO ALL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DITI</dc:creator>
  <cp:lastModifiedBy>Microsoft Office User</cp:lastModifiedBy>
  <cp:revision>32</cp:revision>
  <dcterms:created xsi:type="dcterms:W3CDTF">2021-02-01T18:16:58Z</dcterms:created>
  <dcterms:modified xsi:type="dcterms:W3CDTF">2024-04-24T12:37:35Z</dcterms:modified>
</cp:coreProperties>
</file>